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EC2D-7079-4A99-A691-6EF1758EDA68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B97D-49BE-4D75-9006-4E8398D46D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04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ce48440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ce48440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eab7ba9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eab7ba9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ab7ba9e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ab7ba9e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ab7ba9e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eab7ba9e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ab7ba9e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eab7ba9e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b7ba9e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b7ba9e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296B8-B40E-4083-912D-E87847DF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048347-0ABC-4F9E-90E4-D41019675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1D2D14-BE8A-48F9-A27A-78F91F17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376D7D-64BB-4F4B-87ED-04DA4909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30DBDE-1FCD-4DEF-B687-EA6F62CC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0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F0A162-1F17-43CA-8400-AE621B0A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7FCED86-109B-4D91-BF8A-9B5608258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5174CD-55EF-4EB1-9EC2-657F9EDD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C665BE-6F6C-420C-B106-DAAC5B0E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BD179F-3B1E-4A91-8650-AC585CBB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74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D1E9272-BE6E-4BA9-B4D1-C99153779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47FE53-D372-468C-AF9B-E3CCF2FAB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155403-990B-4605-95FF-96636F7E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61FB20-6824-4B54-9F4C-1D1D9137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BA4966-9CCC-4C77-85B8-40F73D86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7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89304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0DBD0-9A7A-44FE-857B-A8A64DDF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E32336-5225-47CD-9D4A-9FB1C940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92C48C-DE9B-475A-AB0E-476763D8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CB0BFA-674C-4C67-A82D-1B3D32C3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502CF7-F4AD-4302-9103-B4852CB7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03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B33667-7FB8-4676-9D3F-44B746C6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344B7F-8A2E-4C42-B380-2B2F6100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3586F8-30B1-40B3-A004-AEBC27A1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F12E2F-6EAE-47E9-96AE-4F144E3C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37DDED-651E-4792-94D6-08C7C77C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84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C584C-E171-4B2D-A3B3-0C0ECF78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E7B05-822D-4293-85CF-14D7FC1F4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9BD900-EEEB-4B7C-8D6A-8934B1E73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29B01B-84A8-4930-A73D-3E0FAE95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3AEB10-A06B-4AC7-8263-E8406947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C859B6-E400-4914-90A6-283E27A2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9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3A31C-213F-40C6-9F2A-18BD6704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787C6F-785D-4F49-9FCB-091CE6002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D983CA-5C6B-43EF-955D-5D1057326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B72F19-353B-4F4A-8E00-FFD9C9718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DB71539-6926-4D60-B9D5-161D52EA8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FE313F-2395-4BC3-AB4B-3E8CAC4D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7649C96-9117-42C6-AF8A-A2D03959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59270DF-AEB1-4728-9D78-9A710521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30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58697-DE27-4ACA-A2DF-68073387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DC0040-23DD-4D71-8246-4381A0CE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E438014-2876-4CCE-8283-EE0DA240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4181BC-28CA-448E-BB53-0622414F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77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F7B1193-426B-4FD6-A3F1-2C35F2FA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F024D90-6E71-42E2-8156-5A0CDA72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EAE274-B669-417C-A79B-37EAFE01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04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AA2CF2-45EE-4612-9797-CCF82852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2F33A9-C955-4286-9408-0C384603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B959AF-4E7A-4549-A470-CB1B4E07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BB0EE2-2D37-4867-A751-4E77E45E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B715C2-A087-40A4-8CEF-65B925C9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BC7326-52FB-43CF-B653-7BED05FB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79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DA834-BC83-480E-B23C-8F5CBFD6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F9EF33-9F05-487F-9E0D-15292BAE6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41CD68-BC0B-43D0-874D-6B1181E4C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8E20FF-93F1-4A2D-8A9A-FCE20F74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62756B-3CA4-4231-A2D7-3B4DE8DD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834C39-ADA9-45E8-974D-E085A8B4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2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2ADF737-8109-44C9-AB0E-2111FA8D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C80A83-C5C8-4FF5-BCA8-160F75C6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8D1B74-3FB3-4D23-AEA7-C2DCA3558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4DED-7125-42EE-B5F8-347142F7F9B5}" type="datetimeFigureOut">
              <a:rPr lang="pl-PL" smtClean="0"/>
              <a:t>30.07.2020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A449E6-7FE7-455E-8FC7-B49920E56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A2AB5E-AAB3-41C6-A2CD-370ABA009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8E4C-13A4-4554-AFB8-1BE28BC8D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69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żywność, znak&#10;&#10;Opis wygenerowany automatycznie">
            <a:extLst>
              <a:ext uri="{FF2B5EF4-FFF2-40B4-BE49-F238E27FC236}">
                <a16:creationId xmlns:a16="http://schemas.microsoft.com/office/drawing/2014/main" id="{15DF8275-3584-49D2-8B2D-79021494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72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F175A0BF-1CC3-445B-AD26-8B70C8DB64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967" y="69900"/>
            <a:ext cx="5073835" cy="63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0701" y="2398867"/>
            <a:ext cx="1141700" cy="168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l="9602" t="15604" r="9569" b="23442"/>
          <a:stretch/>
        </p:blipFill>
        <p:spPr>
          <a:xfrm>
            <a:off x="1597367" y="217300"/>
            <a:ext cx="8868600" cy="4180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10293" t="7498" r="10341" b="31136"/>
          <a:stretch/>
        </p:blipFill>
        <p:spPr>
          <a:xfrm>
            <a:off x="3870600" y="2414434"/>
            <a:ext cx="7656600" cy="3699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" name="Google Shape;64;p14"/>
          <p:cNvSpPr/>
          <p:nvPr/>
        </p:nvSpPr>
        <p:spPr>
          <a:xfrm>
            <a:off x="1955100" y="3603000"/>
            <a:ext cx="2523200" cy="23252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65;p14"/>
          <p:cNvSpPr txBox="1"/>
          <p:nvPr/>
        </p:nvSpPr>
        <p:spPr>
          <a:xfrm>
            <a:off x="2308100" y="4087800"/>
            <a:ext cx="1817200" cy="1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" sz="2533" b="1">
                <a:solidFill>
                  <a:srgbClr val="FFFFFF"/>
                </a:solidFill>
              </a:rPr>
              <a:t>Główne źródło wiedzy</a:t>
            </a:r>
            <a:r>
              <a:rPr lang="pl" sz="2267" b="1">
                <a:solidFill>
                  <a:srgbClr val="FFFFFF"/>
                </a:solidFill>
              </a:rPr>
              <a:t> </a:t>
            </a:r>
            <a:br>
              <a:rPr lang="pl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14726" t="21011" r="14881" b="49998"/>
          <a:stretch/>
        </p:blipFill>
        <p:spPr>
          <a:xfrm>
            <a:off x="1550001" y="2725301"/>
            <a:ext cx="9207735" cy="23699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l="14156" t="21122" r="15236" b="45696"/>
          <a:stretch/>
        </p:blipFill>
        <p:spPr>
          <a:xfrm>
            <a:off x="3237633" y="668467"/>
            <a:ext cx="8525299" cy="25038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" name="Google Shape;73;p15"/>
          <p:cNvSpPr/>
          <p:nvPr/>
        </p:nvSpPr>
        <p:spPr>
          <a:xfrm>
            <a:off x="9239733" y="3951367"/>
            <a:ext cx="2523200" cy="23252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74;p15"/>
          <p:cNvSpPr txBox="1"/>
          <p:nvPr/>
        </p:nvSpPr>
        <p:spPr>
          <a:xfrm>
            <a:off x="9592733" y="4436167"/>
            <a:ext cx="1817200" cy="1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" sz="2533" b="1">
                <a:solidFill>
                  <a:srgbClr val="FFFFFF"/>
                </a:solidFill>
              </a:rPr>
              <a:t>Profile  social media</a:t>
            </a:r>
            <a:r>
              <a:rPr lang="pl" sz="2267" b="1">
                <a:solidFill>
                  <a:srgbClr val="FFFFFF"/>
                </a:solidFill>
              </a:rPr>
              <a:t> </a:t>
            </a:r>
            <a:br>
              <a:rPr lang="pl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l="28248" t="25052" r="45829" b="26026"/>
          <a:stretch/>
        </p:blipFill>
        <p:spPr>
          <a:xfrm>
            <a:off x="8848600" y="1378800"/>
            <a:ext cx="3176933" cy="37470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 l="28393" t="44843" r="45735" b="22521"/>
          <a:stretch/>
        </p:blipFill>
        <p:spPr>
          <a:xfrm>
            <a:off x="5058684" y="3429000"/>
            <a:ext cx="3623385" cy="28568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6">
            <a:alphaModFix/>
          </a:blip>
          <a:srcRect l="28565" t="30541" r="45781" b="29346"/>
          <a:stretch/>
        </p:blipFill>
        <p:spPr>
          <a:xfrm>
            <a:off x="5244601" y="62767"/>
            <a:ext cx="3236865" cy="3163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7">
            <a:alphaModFix/>
          </a:blip>
          <a:srcRect l="28565" t="24391" r="45695" b="18363"/>
          <a:stretch/>
        </p:blipFill>
        <p:spPr>
          <a:xfrm>
            <a:off x="1557134" y="957888"/>
            <a:ext cx="3236865" cy="44992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4" name="Google Shape;84;p16"/>
          <p:cNvSpPr/>
          <p:nvPr/>
        </p:nvSpPr>
        <p:spPr>
          <a:xfrm>
            <a:off x="3525033" y="4130267"/>
            <a:ext cx="2523200" cy="23252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85;p16"/>
          <p:cNvSpPr txBox="1"/>
          <p:nvPr/>
        </p:nvSpPr>
        <p:spPr>
          <a:xfrm>
            <a:off x="3840367" y="4791933"/>
            <a:ext cx="1817200" cy="1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l" sz="2533" b="1">
                <a:solidFill>
                  <a:srgbClr val="FFFFFF"/>
                </a:solidFill>
              </a:rPr>
              <a:t>Przykłady </a:t>
            </a:r>
            <a:endParaRPr sz="2533" b="1">
              <a:solidFill>
                <a:srgbClr val="FFFFFF"/>
              </a:solidFill>
            </a:endParaRPr>
          </a:p>
          <a:p>
            <a:pPr algn="ctr"/>
            <a:r>
              <a:rPr lang="pl" sz="2533" b="1">
                <a:solidFill>
                  <a:srgbClr val="FFFFFF"/>
                </a:solidFill>
              </a:rPr>
              <a:t>treści</a:t>
            </a:r>
            <a:br>
              <a:rPr lang="pl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l="28479" t="31390" r="45609" b="38409"/>
          <a:stretch/>
        </p:blipFill>
        <p:spPr>
          <a:xfrm>
            <a:off x="6553401" y="305567"/>
            <a:ext cx="4030767" cy="29362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l="28820" t="31117" r="45697" b="39367"/>
          <a:stretch/>
        </p:blipFill>
        <p:spPr>
          <a:xfrm>
            <a:off x="7814934" y="3114401"/>
            <a:ext cx="4030767" cy="29178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l="29249" t="21094" r="46297" b="23857"/>
          <a:stretch/>
        </p:blipFill>
        <p:spPr>
          <a:xfrm>
            <a:off x="2208034" y="305568"/>
            <a:ext cx="4030767" cy="56713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4" name="Google Shape;94;p17"/>
          <p:cNvSpPr/>
          <p:nvPr/>
        </p:nvSpPr>
        <p:spPr>
          <a:xfrm>
            <a:off x="9588067" y="0"/>
            <a:ext cx="2523200" cy="23252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95;p17"/>
          <p:cNvSpPr txBox="1"/>
          <p:nvPr/>
        </p:nvSpPr>
        <p:spPr>
          <a:xfrm>
            <a:off x="9819700" y="569200"/>
            <a:ext cx="2127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" sz="2533" b="1">
                <a:solidFill>
                  <a:srgbClr val="FFFFFF"/>
                </a:solidFill>
              </a:rPr>
              <a:t>Dodatkowe</a:t>
            </a:r>
            <a:endParaRPr sz="2533" b="1">
              <a:solidFill>
                <a:srgbClr val="FFFFFF"/>
              </a:solidFill>
            </a:endParaRPr>
          </a:p>
          <a:p>
            <a:pPr algn="ctr"/>
            <a:r>
              <a:rPr lang="pl" sz="2533" b="1">
                <a:solidFill>
                  <a:srgbClr val="FFFFFF"/>
                </a:solidFill>
              </a:rPr>
              <a:t>inicjatywy</a:t>
            </a:r>
            <a:endParaRPr sz="2533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2501" y="90118"/>
            <a:ext cx="4211868" cy="627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l="17709" t="-870" r="11563" b="870"/>
          <a:stretch/>
        </p:blipFill>
        <p:spPr>
          <a:xfrm>
            <a:off x="7559301" y="590000"/>
            <a:ext cx="3838233" cy="52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067" y="928733"/>
            <a:ext cx="7521165" cy="531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5617367" y="0"/>
            <a:ext cx="2523200" cy="23252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l" sz="2533" b="1">
                <a:solidFill>
                  <a:srgbClr val="FFFFFF"/>
                </a:solidFill>
              </a:rPr>
              <a:t>Spójny plan działania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866"/>
            <a:ext cx="12192000" cy="6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l="17837" t="10802" r="29137" b="62290"/>
          <a:stretch/>
        </p:blipFill>
        <p:spPr>
          <a:xfrm>
            <a:off x="3499067" y="885000"/>
            <a:ext cx="8282199" cy="26267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l="28565" t="41278" r="45781" b="5182"/>
          <a:stretch/>
        </p:blipFill>
        <p:spPr>
          <a:xfrm>
            <a:off x="2636101" y="1420934"/>
            <a:ext cx="3603465" cy="47001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2" name="Google Shape;112;p19"/>
          <p:cNvSpPr/>
          <p:nvPr/>
        </p:nvSpPr>
        <p:spPr>
          <a:xfrm>
            <a:off x="8903067" y="4029467"/>
            <a:ext cx="2523200" cy="23252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533" b="1">
              <a:solidFill>
                <a:srgbClr val="FFFFFF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9102267" y="4606133"/>
            <a:ext cx="2124800" cy="2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l" sz="2533" b="1">
                <a:solidFill>
                  <a:srgbClr val="FFFFFF"/>
                </a:solidFill>
              </a:rPr>
              <a:t>Grupa dyskusyjna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Panoramiczny</PresentationFormat>
  <Paragraphs>8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Klamecka</dc:creator>
  <cp:lastModifiedBy>Natalia Klamecka</cp:lastModifiedBy>
  <cp:revision>1</cp:revision>
  <dcterms:created xsi:type="dcterms:W3CDTF">2020-07-30T10:48:46Z</dcterms:created>
  <dcterms:modified xsi:type="dcterms:W3CDTF">2020-07-30T10:52:21Z</dcterms:modified>
</cp:coreProperties>
</file>